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b9278f19d2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b9278f19d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TimeTable Manager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Erroders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0" y="0"/>
            <a:ext cx="9161100" cy="196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 b="0" l="2548" r="19265" t="21813"/>
          <a:stretch/>
        </p:blipFill>
        <p:spPr>
          <a:xfrm>
            <a:off x="1531900" y="132014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4">
            <a:alphaModFix/>
          </a:blip>
          <a:srcRect b="0" l="416" r="416" t="0"/>
          <a:stretch/>
        </p:blipFill>
        <p:spPr>
          <a:xfrm>
            <a:off x="3749843" y="132029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idx="4294967295" type="title"/>
          </p:nvPr>
        </p:nvSpPr>
        <p:spPr>
          <a:xfrm>
            <a:off x="1342900" y="300491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Sparsh Agarwal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8" name="Google Shape;78;p14"/>
          <p:cNvSpPr txBox="1"/>
          <p:nvPr>
            <p:ph idx="4294967295" type="body"/>
          </p:nvPr>
        </p:nvSpPr>
        <p:spPr>
          <a:xfrm>
            <a:off x="1342900" y="352953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CSE</a:t>
            </a:r>
            <a:r>
              <a:rPr lang="en" sz="1200">
                <a:solidFill>
                  <a:schemeClr val="dk2"/>
                </a:solidFill>
              </a:rPr>
              <a:t> Student 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JKLU, Jaipur.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3560843" y="300491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Raghav Goyal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5778804" y="300491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Nonit Mittal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3560843" y="352953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CSE Student 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JKLU, Jaipur.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body"/>
          </p:nvPr>
        </p:nvSpPr>
        <p:spPr>
          <a:xfrm>
            <a:off x="5778804" y="352953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CSE Student 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JKLU, Jaipur.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 rotWithShape="1">
          <a:blip r:embed="rId5">
            <a:alphaModFix/>
          </a:blip>
          <a:srcRect b="13944" l="0" r="2343" t="5637"/>
          <a:stretch/>
        </p:blipFill>
        <p:spPr>
          <a:xfrm>
            <a:off x="6004550" y="1279950"/>
            <a:ext cx="1570800" cy="1724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370350" y="567925"/>
            <a:ext cx="8403600" cy="353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900"/>
              <a:t>Problem</a:t>
            </a:r>
            <a:r>
              <a:rPr b="1" lang="en" sz="4900"/>
              <a:t> Statement: </a:t>
            </a:r>
            <a:endParaRPr b="1" sz="4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To simplify the process of managing Online classes’ Invites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471900" y="1919075"/>
            <a:ext cx="8147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Ever since the classes have gone online, teachers are using services like zoom to teach students.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But they face a big problem when sharing those links with students.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Mailing them to students create a lot of confusion with students while managing every single mail.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96" name="Google Shape;96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1" name="Google Shape;101;p1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" name="Google Shape;103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will create a website where teachers can create different classes and save there invites there instead of mailing to students.</a:t>
            </a:r>
            <a:endParaRPr sz="24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Students can directly access those links.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460950" y="8158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r>
              <a:rPr lang="en"/>
              <a:t> ?</a:t>
            </a:r>
            <a:endParaRPr/>
          </a:p>
        </p:txBody>
      </p:sp>
      <p:cxnSp>
        <p:nvCxnSpPr>
          <p:cNvPr id="109" name="Google Shape;109;p18"/>
          <p:cNvCxnSpPr/>
          <p:nvPr/>
        </p:nvCxnSpPr>
        <p:spPr>
          <a:xfrm>
            <a:off x="205738" y="4066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8"/>
          <p:cNvSpPr txBox="1"/>
          <p:nvPr>
            <p:ph type="title"/>
          </p:nvPr>
        </p:nvSpPr>
        <p:spPr>
          <a:xfrm>
            <a:off x="252812" y="394283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252812" y="423286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Teacher creates classes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2" name="Google Shape;112;p18"/>
          <p:cNvCxnSpPr/>
          <p:nvPr/>
        </p:nvCxnSpPr>
        <p:spPr>
          <a:xfrm>
            <a:off x="3508388" y="2960388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8"/>
          <p:cNvSpPr txBox="1"/>
          <p:nvPr>
            <p:ph type="title"/>
          </p:nvPr>
        </p:nvSpPr>
        <p:spPr>
          <a:xfrm>
            <a:off x="3555462" y="2845913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555462" y="3135939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Teacher uploads class links for each class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5" name="Google Shape;115;p18"/>
          <p:cNvCxnSpPr/>
          <p:nvPr/>
        </p:nvCxnSpPr>
        <p:spPr>
          <a:xfrm>
            <a:off x="1693813" y="35004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8"/>
          <p:cNvSpPr txBox="1"/>
          <p:nvPr>
            <p:ph type="title"/>
          </p:nvPr>
        </p:nvSpPr>
        <p:spPr>
          <a:xfrm>
            <a:off x="1740887" y="337729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1742700" y="3730396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Teacher add Students to their respective classes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8" name="Google Shape;118;p18"/>
          <p:cNvCxnSpPr/>
          <p:nvPr/>
        </p:nvCxnSpPr>
        <p:spPr>
          <a:xfrm>
            <a:off x="7123088" y="2002525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8"/>
          <p:cNvSpPr txBox="1"/>
          <p:nvPr>
            <p:ph type="title"/>
          </p:nvPr>
        </p:nvSpPr>
        <p:spPr>
          <a:xfrm>
            <a:off x="7170162" y="1879370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5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170162" y="2321796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Student access classes from their </a:t>
            </a:r>
            <a:r>
              <a:rPr lang="en" sz="1200">
                <a:solidFill>
                  <a:schemeClr val="dk2"/>
                </a:solidFill>
              </a:rPr>
              <a:t>calendar.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1" name="Google Shape;121;p18"/>
          <p:cNvCxnSpPr/>
          <p:nvPr/>
        </p:nvCxnSpPr>
        <p:spPr>
          <a:xfrm>
            <a:off x="5387388" y="2582575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8"/>
          <p:cNvSpPr txBox="1"/>
          <p:nvPr>
            <p:ph type="title"/>
          </p:nvPr>
        </p:nvSpPr>
        <p:spPr>
          <a:xfrm>
            <a:off x="5434462" y="2459420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4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5434450" y="2749451"/>
            <a:ext cx="18141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Student access them from their respective classes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4" name="Google Shape;124;p18"/>
          <p:cNvCxnSpPr/>
          <p:nvPr/>
        </p:nvCxnSpPr>
        <p:spPr>
          <a:xfrm flipH="1" rot="10800000">
            <a:off x="2743200" y="3311075"/>
            <a:ext cx="5390100" cy="160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TECH STACK: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ReactJS, MongoDB, AWS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